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9" r:id="rId2"/>
    <p:sldId id="257" r:id="rId3"/>
    <p:sldId id="261" r:id="rId4"/>
    <p:sldId id="258" r:id="rId5"/>
    <p:sldId id="256" r:id="rId6"/>
    <p:sldId id="260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367" autoAdjust="0"/>
  </p:normalViewPr>
  <p:slideViewPr>
    <p:cSldViewPr>
      <p:cViewPr varScale="1">
        <p:scale>
          <a:sx n="112" d="100"/>
          <a:sy n="112" d="100"/>
        </p:scale>
        <p:origin x="16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5B9CD-31ED-874A-BD2A-BB831D62E5C5}" type="datetimeFigureOut">
              <a:rPr lang="en-US" smtClean="0"/>
              <a:pPr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5CC77-CC44-604B-9E82-42DAF483EA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0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D756-2EB1-466B-A48D-B69B973EE963}" type="datetimeFigureOut">
              <a:rPr lang="hu-HU" smtClean="0"/>
              <a:pPr/>
              <a:t>2017.02.24.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CC9D-B36F-4A5F-BF4E-DBBD28784B4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D756-2EB1-466B-A48D-B69B973EE963}" type="datetimeFigureOut">
              <a:rPr lang="hu-HU" smtClean="0"/>
              <a:pPr/>
              <a:t>2017.02.24.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CC9D-B36F-4A5F-BF4E-DBBD28784B4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D756-2EB1-466B-A48D-B69B973EE963}" type="datetimeFigureOut">
              <a:rPr lang="hu-HU" smtClean="0"/>
              <a:pPr/>
              <a:t>2017.02.24.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CC9D-B36F-4A5F-BF4E-DBBD28784B4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D756-2EB1-466B-A48D-B69B973EE963}" type="datetimeFigureOut">
              <a:rPr lang="hu-HU" smtClean="0"/>
              <a:pPr/>
              <a:t>2017.02.24.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CC9D-B36F-4A5F-BF4E-DBBD28784B4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D756-2EB1-466B-A48D-B69B973EE963}" type="datetimeFigureOut">
              <a:rPr lang="hu-HU" smtClean="0"/>
              <a:pPr/>
              <a:t>2017.02.24.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CC9D-B36F-4A5F-BF4E-DBBD28784B4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D756-2EB1-466B-A48D-B69B973EE963}" type="datetimeFigureOut">
              <a:rPr lang="hu-HU" smtClean="0"/>
              <a:pPr/>
              <a:t>2017.02.24.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CC9D-B36F-4A5F-BF4E-DBBD28784B4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D756-2EB1-466B-A48D-B69B973EE963}" type="datetimeFigureOut">
              <a:rPr lang="hu-HU" smtClean="0"/>
              <a:pPr/>
              <a:t>2017.02.24.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CC9D-B36F-4A5F-BF4E-DBBD28784B4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D756-2EB1-466B-A48D-B69B973EE963}" type="datetimeFigureOut">
              <a:rPr lang="hu-HU" smtClean="0"/>
              <a:pPr/>
              <a:t>2017.02.24.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CC9D-B36F-4A5F-BF4E-DBBD28784B4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D756-2EB1-466B-A48D-B69B973EE963}" type="datetimeFigureOut">
              <a:rPr lang="hu-HU" smtClean="0"/>
              <a:pPr/>
              <a:t>2017.02.24.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CC9D-B36F-4A5F-BF4E-DBBD28784B4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D756-2EB1-466B-A48D-B69B973EE963}" type="datetimeFigureOut">
              <a:rPr lang="hu-HU" smtClean="0"/>
              <a:pPr/>
              <a:t>2017.02.24.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CC9D-B36F-4A5F-BF4E-DBBD28784B4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D756-2EB1-466B-A48D-B69B973EE963}" type="datetimeFigureOut">
              <a:rPr lang="hu-HU" smtClean="0"/>
              <a:pPr/>
              <a:t>2017.02.24.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CC9D-B36F-4A5F-BF4E-DBBD28784B4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1D756-2EB1-466B-A48D-B69B973EE963}" type="datetimeFigureOut">
              <a:rPr lang="hu-HU" smtClean="0"/>
              <a:pPr/>
              <a:t>2017.02.24.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CC9D-B36F-4A5F-BF4E-DBBD28784B4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6669360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u-HU" b="1" dirty="0" smtClean="0"/>
              <a:t>"Én, ...... fogadom,</a:t>
            </a:r>
            <a:endParaRPr lang="hu-HU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hu-HU" b="1" dirty="0" smtClean="0"/>
              <a:t> hogy egyetemi éveim alatt Magyarország törvényeit </a:t>
            </a:r>
            <a:endParaRPr lang="hu-HU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hu-HU" b="1" dirty="0" smtClean="0"/>
              <a:t>és a Pázmány Péter Katolikus Egyetem szabályait mindenkor megtartom. </a:t>
            </a:r>
            <a:endParaRPr lang="hu-HU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hu-HU" b="1" dirty="0" smtClean="0"/>
              <a:t>Elfogadom a Kar és az Egyetem küldetésnyilatkozatában megfogalmazott célokat és követelményeket. </a:t>
            </a:r>
            <a:endParaRPr lang="hu-HU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hu-HU" b="1" dirty="0" smtClean="0"/>
              <a:t>Minden erőmmel arra törekszem, </a:t>
            </a:r>
            <a:endParaRPr lang="hu-HU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hu-HU" b="1" dirty="0" smtClean="0"/>
              <a:t>hogy gazdagítsam a Pázmány Péter Katolikus Egyetem elődeinktől reánk hagyott értékeit, </a:t>
            </a:r>
            <a:endParaRPr lang="hu-HU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hu-HU" b="1" dirty="0" smtClean="0"/>
              <a:t>tanulmányaimat becsülettel és jó eredménnyel végezzem, </a:t>
            </a:r>
            <a:endParaRPr lang="hu-HU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hu-HU" b="1" dirty="0" smtClean="0"/>
              <a:t>hogy hozzájáruljak a Fakultás szakmai, emberi és közösségi értékei kialakításához, </a:t>
            </a:r>
            <a:endParaRPr lang="hu-HU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hu-HU" b="1" dirty="0" smtClean="0"/>
              <a:t>s így a tudomány legújabb eredményeit elsajátítva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u-HU" dirty="0" smtClean="0"/>
              <a:t> </a:t>
            </a:r>
            <a:r>
              <a:rPr lang="hu-HU" b="1" dirty="0" smtClean="0"/>
              <a:t>tudásomat és munkámat hazám és az emberiség felemelkedésének szolgálatába állítsam</a:t>
            </a:r>
            <a:r>
              <a:rPr lang="hu-HU" b="1" dirty="0" smtClean="0"/>
              <a:t>.</a:t>
            </a:r>
            <a:endParaRPr lang="hu-HU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hu-HU" b="1" dirty="0" smtClean="0"/>
              <a:t>Isten engem úgy segéljen!”</a:t>
            </a:r>
            <a:endParaRPr lang="hu-HU" dirty="0" smtClean="0"/>
          </a:p>
          <a:p>
            <a:pPr marL="0" indent="0">
              <a:spcAft>
                <a:spcPts val="600"/>
              </a:spcAft>
            </a:pPr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063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9127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b="1" dirty="0"/>
              <a:t>„ Én, </a:t>
            </a:r>
            <a:r>
              <a:rPr lang="hu-HU" b="1" dirty="0" smtClean="0"/>
              <a:t>    ---- </a:t>
            </a:r>
            <a:r>
              <a:rPr lang="hu-HU" b="1" i="1" dirty="0"/>
              <a:t>név </a:t>
            </a:r>
            <a:r>
              <a:rPr lang="hu-HU" b="1" dirty="0" smtClean="0"/>
              <a:t>----   ,/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mint a Pázmány Péter Katolikus Egyetem végzett hallgatója/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ünnepélyesen fogadom,/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hogy, szakmai tevékenységem során/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a tudományosság és etika/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írott és íratlan szabályait betartom./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Minden erőmmel arra törekszem,/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hogy az egyetemen szerzett tudásomat/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folyamatosan fejlesszem,/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és azt az egyetemes kultúra szolgálatába állítsam./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A Magyar Katolikus Egyházat,/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melynek egyetemén tanulhattam,/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tiszteletemben megtartom,/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és a Katolikus Egyetem szelleméhez és hagyományaihoz hű maradok,/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munkámmal jó hírnevének öregbítéséhez hozzájárulok.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Isten engem úgy segéljen!”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186</Words>
  <Application>Microsoft Office PowerPoint</Application>
  <PresentationFormat>Diavetítés a képernyőre (4:3 oldalarány)</PresentationFormat>
  <Paragraphs>27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sic</dc:creator>
  <cp:lastModifiedBy>VIZMU-PC-1</cp:lastModifiedBy>
  <cp:revision>11</cp:revision>
  <dcterms:created xsi:type="dcterms:W3CDTF">2012-09-06T12:18:20Z</dcterms:created>
  <dcterms:modified xsi:type="dcterms:W3CDTF">2017-02-24T12:10:04Z</dcterms:modified>
</cp:coreProperties>
</file>